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79" r:id="rId26"/>
    <p:sldId id="282" r:id="rId27"/>
    <p:sldId id="280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0364-2881-4898-B396-3E690FBE2190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A5F9-136C-4479-BCA7-38A0C1F97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0364-2881-4898-B396-3E690FBE2190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A5F9-136C-4479-BCA7-38A0C1F97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0364-2881-4898-B396-3E690FBE2190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A5F9-136C-4479-BCA7-38A0C1F97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0364-2881-4898-B396-3E690FBE2190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A5F9-136C-4479-BCA7-38A0C1F97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0364-2881-4898-B396-3E690FBE2190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A5F9-136C-4479-BCA7-38A0C1F97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0364-2881-4898-B396-3E690FBE2190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A5F9-136C-4479-BCA7-38A0C1F97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0364-2881-4898-B396-3E690FBE2190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A5F9-136C-4479-BCA7-38A0C1F97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0364-2881-4898-B396-3E690FBE2190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A5F9-136C-4479-BCA7-38A0C1F97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0364-2881-4898-B396-3E690FBE2190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A5F9-136C-4479-BCA7-38A0C1F97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0364-2881-4898-B396-3E690FBE2190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A5F9-136C-4479-BCA7-38A0C1F97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0364-2881-4898-B396-3E690FBE2190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A5F9-136C-4479-BCA7-38A0C1F97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90364-2881-4898-B396-3E690FBE2190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7A5F9-136C-4479-BCA7-38A0C1F97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Black Stallion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Walter Farley</a:t>
            </a:r>
          </a:p>
          <a:p>
            <a:r>
              <a:rPr lang="en-US" dirty="0" smtClean="0"/>
              <a:t>Text Talk</a:t>
            </a:r>
          </a:p>
          <a:p>
            <a:r>
              <a:rPr lang="en-US" dirty="0" smtClean="0"/>
              <a:t>Bonnie Grimes Elementary</a:t>
            </a:r>
            <a:endParaRPr lang="en-US" dirty="0"/>
          </a:p>
        </p:txBody>
      </p:sp>
      <p:pic>
        <p:nvPicPr>
          <p:cNvPr id="4" name="Picture 3" descr="blackstall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152400"/>
            <a:ext cx="1762125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shows “barren”?</a:t>
            </a:r>
            <a:endParaRPr lang="en-US" dirty="0"/>
          </a:p>
        </p:txBody>
      </p:sp>
      <p:pic>
        <p:nvPicPr>
          <p:cNvPr id="3" name="Picture 2" descr="barrennon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819400"/>
            <a:ext cx="3454400" cy="2590800"/>
          </a:xfrm>
          <a:prstGeom prst="rect">
            <a:avLst/>
          </a:prstGeom>
        </p:spPr>
      </p:pic>
      <p:pic>
        <p:nvPicPr>
          <p:cNvPr id="4" name="Picture 3" descr="barre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6951" y="2819400"/>
            <a:ext cx="3907436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person is speaking </a:t>
            </a:r>
            <a:r>
              <a:rPr lang="en-US" b="1" i="1" dirty="0" smtClean="0"/>
              <a:t>tersely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" name="Picture 2" descr="terselynon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2362200"/>
            <a:ext cx="3292928" cy="3352800"/>
          </a:xfrm>
          <a:prstGeom prst="rect">
            <a:avLst/>
          </a:prstGeom>
        </p:spPr>
      </p:pic>
      <p:pic>
        <p:nvPicPr>
          <p:cNvPr id="4" name="Picture 3" descr="tersel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362200"/>
            <a:ext cx="4510601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Bedlam- a situation or scene of confused disorder and uproar</a:t>
            </a:r>
            <a:endParaRPr lang="en-US" sz="6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3718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Word in context:  “When Alec entered the hold, he heard the Black’s pounding above the </a:t>
            </a:r>
            <a:r>
              <a:rPr lang="en-US" sz="3600" b="1" i="1" dirty="0" smtClean="0"/>
              <a:t>bedlam</a:t>
            </a:r>
            <a:r>
              <a:rPr lang="en-US" sz="3600" dirty="0" smtClean="0"/>
              <a:t> of the other horses and cattle.”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en-US" dirty="0" smtClean="0"/>
              <a:t>Another example: The pillow fight caused </a:t>
            </a:r>
            <a:r>
              <a:rPr lang="en-US" b="1" i="1" dirty="0" smtClean="0"/>
              <a:t>bedlam</a:t>
            </a:r>
            <a:r>
              <a:rPr lang="en-US" dirty="0" smtClean="0"/>
              <a:t> at the slumber party.</a:t>
            </a:r>
            <a:endParaRPr lang="en-US" dirty="0"/>
          </a:p>
        </p:txBody>
      </p:sp>
      <p:pic>
        <p:nvPicPr>
          <p:cNvPr id="4" name="Picture 3" descr="bedl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724400"/>
            <a:ext cx="2798838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dirty="0" smtClean="0"/>
              <a:t>Uncanny- something odd, mysterious, or unexpected that makes you feel uneasy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3448050"/>
          </a:xfrm>
        </p:spPr>
        <p:txBody>
          <a:bodyPr>
            <a:noAutofit/>
          </a:bodyPr>
          <a:lstStyle/>
          <a:p>
            <a:r>
              <a:rPr lang="en-US" sz="3200" dirty="0" smtClean="0"/>
              <a:t>Word in context:  The captain’s hand rose to his chin as he and Pat watched Alec inside the stall.  “</a:t>
            </a:r>
            <a:r>
              <a:rPr lang="en-US" sz="3200" dirty="0" err="1" smtClean="0"/>
              <a:t>Y’know</a:t>
            </a:r>
            <a:r>
              <a:rPr lang="en-US" sz="3200" dirty="0" smtClean="0"/>
              <a:t>, Pat, “ he said, “it’s almost </a:t>
            </a:r>
            <a:r>
              <a:rPr lang="en-US" sz="3200" b="1" i="1" dirty="0" smtClean="0"/>
              <a:t>uncanny</a:t>
            </a:r>
            <a:r>
              <a:rPr lang="en-US" sz="3200" dirty="0" smtClean="0"/>
              <a:t> the way those two get along- a wild beast like that, a killer, and yet gentle as a kitten when the boy’s around.”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52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Paul had an </a:t>
            </a:r>
            <a:r>
              <a:rPr lang="en-US" b="1" i="1" dirty="0" smtClean="0"/>
              <a:t>uncanny</a:t>
            </a:r>
            <a:r>
              <a:rPr lang="en-US" dirty="0" smtClean="0"/>
              <a:t> ability to calculate long division problems in his head without the use of a calculator.</a:t>
            </a:r>
          </a:p>
          <a:p>
            <a:endParaRPr lang="en-US" dirty="0"/>
          </a:p>
        </p:txBody>
      </p:sp>
      <p:pic>
        <p:nvPicPr>
          <p:cNvPr id="4" name="Picture 3" descr="calcula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5257800"/>
            <a:ext cx="15240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Supremacy- the state of being dominant</a:t>
            </a:r>
            <a:endParaRPr lang="en-US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34480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Word in context:  “Sounds of hoofs striking bodies, and squeals of terror from the other horses mingled with the screams of the two savages who fought for </a:t>
            </a:r>
            <a:r>
              <a:rPr lang="en-US" sz="3600" b="1" i="1" dirty="0" smtClean="0"/>
              <a:t>supremacy</a:t>
            </a:r>
            <a:r>
              <a:rPr lang="en-US" sz="3600" dirty="0" smtClean="0"/>
              <a:t>.”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Another example: The King had great </a:t>
            </a:r>
            <a:r>
              <a:rPr lang="en-US" b="1" i="1" dirty="0" smtClean="0"/>
              <a:t>supremacy</a:t>
            </a:r>
            <a:r>
              <a:rPr lang="en-US" dirty="0" smtClean="0"/>
              <a:t> over his kingdom.</a:t>
            </a:r>
            <a:endParaRPr lang="en-US" dirty="0"/>
          </a:p>
        </p:txBody>
      </p:sp>
      <p:pic>
        <p:nvPicPr>
          <p:cNvPr id="4" name="Picture 3" descr="supremac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4419600"/>
            <a:ext cx="1684596" cy="22288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depicts </a:t>
            </a:r>
            <a:r>
              <a:rPr lang="en-US" b="1" i="1" dirty="0" smtClean="0"/>
              <a:t>bedlam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" name="Picture 2" descr="bedla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200400"/>
            <a:ext cx="3156977" cy="2247900"/>
          </a:xfrm>
          <a:prstGeom prst="rect">
            <a:avLst/>
          </a:prstGeom>
        </p:spPr>
      </p:pic>
      <p:pic>
        <p:nvPicPr>
          <p:cNvPr id="4" name="Picture 3" descr="bedlamnonexam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581400"/>
            <a:ext cx="3409950" cy="13430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68762"/>
          </a:xfrm>
        </p:spPr>
        <p:txBody>
          <a:bodyPr>
            <a:noAutofit/>
          </a:bodyPr>
          <a:lstStyle/>
          <a:p>
            <a:r>
              <a:rPr lang="en-US" sz="8800" dirty="0" smtClean="0"/>
              <a:t>Chapter 1</a:t>
            </a:r>
            <a:endParaRPr lang="en-US" sz="8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/>
          </a:bodyPr>
          <a:lstStyle/>
          <a:p>
            <a:r>
              <a:rPr lang="en-US" dirty="0" smtClean="0"/>
              <a:t>Which would be </a:t>
            </a:r>
            <a:r>
              <a:rPr lang="en-US" b="1" i="1" dirty="0" smtClean="0"/>
              <a:t>uncanny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3600" dirty="0" smtClean="0"/>
              <a:t>Dreaming about something that later came true.</a:t>
            </a:r>
            <a:br>
              <a:rPr lang="en-US" sz="3600" dirty="0" smtClean="0"/>
            </a:br>
            <a:r>
              <a:rPr lang="en-US" sz="3600" dirty="0" smtClean="0"/>
              <a:t>or </a:t>
            </a:r>
            <a:br>
              <a:rPr lang="en-US" sz="3600" dirty="0" smtClean="0"/>
            </a:br>
            <a:r>
              <a:rPr lang="en-US" sz="3600" dirty="0" smtClean="0"/>
              <a:t>Going on a trip to the beach.</a:t>
            </a:r>
            <a:endParaRPr lang="en-US" sz="3600" dirty="0"/>
          </a:p>
        </p:txBody>
      </p:sp>
      <p:pic>
        <p:nvPicPr>
          <p:cNvPr id="3" name="Picture 2" descr="uncan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4114800"/>
            <a:ext cx="2895600" cy="2160563"/>
          </a:xfrm>
          <a:prstGeom prst="rect">
            <a:avLst/>
          </a:prstGeom>
        </p:spPr>
      </p:pic>
      <p:pic>
        <p:nvPicPr>
          <p:cNvPr id="4" name="Picture 3" descr="uncannynon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4114800"/>
            <a:ext cx="2895600" cy="216391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picture shows </a:t>
            </a:r>
            <a:r>
              <a:rPr lang="en-US" b="1" i="1" dirty="0" smtClean="0"/>
              <a:t>supremacy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" name="Picture 2" descr="supremac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2819400"/>
            <a:ext cx="3971511" cy="2667000"/>
          </a:xfrm>
          <a:prstGeom prst="rect">
            <a:avLst/>
          </a:prstGeom>
        </p:spPr>
      </p:pic>
      <p:pic>
        <p:nvPicPr>
          <p:cNvPr id="4" name="Picture 3" descr="supremacy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2819400"/>
            <a:ext cx="3505200" cy="267322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/>
          <a:lstStyle/>
          <a:p>
            <a:r>
              <a:rPr lang="en-US" dirty="0" smtClean="0"/>
              <a:t>Chapter  14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Momentum- the amount of motion occurring in something that is moving.</a:t>
            </a:r>
            <a:endParaRPr lang="en-US" sz="5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371850"/>
          </a:xfrm>
        </p:spPr>
        <p:txBody>
          <a:bodyPr/>
          <a:lstStyle/>
          <a:p>
            <a:r>
              <a:rPr lang="en-US" dirty="0" smtClean="0"/>
              <a:t>Word in context: “Suddenly he let loose on the reins and the stallion bolted.  He gained </a:t>
            </a:r>
            <a:r>
              <a:rPr lang="en-US" b="1" i="1" dirty="0" smtClean="0"/>
              <a:t>momentum</a:t>
            </a:r>
            <a:r>
              <a:rPr lang="en-US" dirty="0" smtClean="0"/>
              <a:t> in mighty leaps.”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en-US" dirty="0" smtClean="0"/>
              <a:t>Another example: The snowboarder gained momentum as he traveled down the huge hill.</a:t>
            </a:r>
            <a:endParaRPr lang="en-US" dirty="0"/>
          </a:p>
        </p:txBody>
      </p:sp>
      <p:pic>
        <p:nvPicPr>
          <p:cNvPr id="4" name="Picture 3" descr="moment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5073112"/>
            <a:ext cx="2057400" cy="1708688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Ponderously- awkward because of weight or size</a:t>
            </a:r>
            <a:endParaRPr lang="en-US" sz="6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371850"/>
          </a:xfrm>
        </p:spPr>
        <p:txBody>
          <a:bodyPr>
            <a:normAutofit/>
          </a:bodyPr>
          <a:lstStyle/>
          <a:p>
            <a:r>
              <a:rPr lang="en-US" dirty="0" smtClean="0"/>
              <a:t>Word in context:  “Napoleon trotted ponderously, his eyes straight on the track ahead of him.”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Another example: The giant ran ponderously through the forest.</a:t>
            </a:r>
            <a:endParaRPr lang="en-US" dirty="0"/>
          </a:p>
        </p:txBody>
      </p:sp>
      <p:pic>
        <p:nvPicPr>
          <p:cNvPr id="4" name="Picture 3" descr="ponderous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5029200"/>
            <a:ext cx="17526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Conscientiously- careful, precise</a:t>
            </a:r>
            <a:endParaRPr lang="en-US" sz="6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600451"/>
          </a:xfrm>
        </p:spPr>
        <p:txBody>
          <a:bodyPr>
            <a:normAutofit/>
          </a:bodyPr>
          <a:lstStyle/>
          <a:p>
            <a:r>
              <a:rPr lang="en-US" dirty="0" smtClean="0"/>
              <a:t>Word in context: “Weeks passed, and Alec and Henry conscientiously trained the Black.”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/>
          <a:lstStyle/>
          <a:p>
            <a:r>
              <a:rPr lang="en-US" dirty="0" smtClean="0"/>
              <a:t>Another example:  During the spelling test, Diana conscientiously wrote each word correctly and neatly.</a:t>
            </a:r>
            <a:endParaRPr lang="en-US" dirty="0"/>
          </a:p>
        </p:txBody>
      </p:sp>
      <p:pic>
        <p:nvPicPr>
          <p:cNvPr id="4" name="Picture 3" descr="spellingt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49530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picture depicts </a:t>
            </a:r>
            <a:r>
              <a:rPr lang="en-US" b="1" i="1" dirty="0" smtClean="0"/>
              <a:t>momentum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" name="Picture 2" descr="momentumnon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124200"/>
            <a:ext cx="3286125" cy="2206741"/>
          </a:xfrm>
          <a:prstGeom prst="rect">
            <a:avLst/>
          </a:prstGeom>
        </p:spPr>
      </p:pic>
      <p:pic>
        <p:nvPicPr>
          <p:cNvPr id="5" name="Picture 4" descr="momentum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124200"/>
            <a:ext cx="3541951" cy="22050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6354762"/>
          </a:xfrm>
        </p:spPr>
        <p:txBody>
          <a:bodyPr>
            <a:noAutofit/>
          </a:bodyPr>
          <a:lstStyle/>
          <a:p>
            <a:r>
              <a:rPr lang="en-US" sz="6600" dirty="0" smtClean="0"/>
              <a:t>Monotonously- not interesting because of having to do the same thing over and over again.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person is traveling ponderously?</a:t>
            </a:r>
            <a:endParaRPr lang="en-US" dirty="0"/>
          </a:p>
        </p:txBody>
      </p:sp>
      <p:pic>
        <p:nvPicPr>
          <p:cNvPr id="3" name="Picture 2" descr="ponderouslynon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590800"/>
            <a:ext cx="2438400" cy="3044967"/>
          </a:xfrm>
          <a:prstGeom prst="rect">
            <a:avLst/>
          </a:prstGeom>
        </p:spPr>
      </p:pic>
      <p:pic>
        <p:nvPicPr>
          <p:cNvPr id="4" name="Picture 3" descr="pondersousl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2635956"/>
            <a:ext cx="2133600" cy="3002844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en-US" dirty="0" smtClean="0"/>
              <a:t>Name three things that you do </a:t>
            </a:r>
            <a:r>
              <a:rPr lang="en-US" b="1" i="1" dirty="0" smtClean="0"/>
              <a:t>conscientiously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696200" cy="2590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Word in context: “The captain and crew were kind to Alec, but the days passed </a:t>
            </a:r>
            <a:r>
              <a:rPr lang="en-US" sz="3200" b="1" i="1" dirty="0" smtClean="0"/>
              <a:t>monotonously</a:t>
            </a:r>
            <a:r>
              <a:rPr lang="en-US" sz="3200" dirty="0" smtClean="0"/>
              <a:t> for the homeward-bound boy as the Drake steamed it’s way through the Gulf of Aden and into the Red Sea.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en-US" dirty="0" smtClean="0"/>
              <a:t>Another example: Jill </a:t>
            </a:r>
            <a:r>
              <a:rPr lang="en-US" b="1" i="1" dirty="0" smtClean="0"/>
              <a:t>monotonously</a:t>
            </a:r>
            <a:r>
              <a:rPr lang="en-US" dirty="0" smtClean="0"/>
              <a:t> brushed her teeth.</a:t>
            </a:r>
            <a:endParaRPr lang="en-US" dirty="0"/>
          </a:p>
        </p:txBody>
      </p:sp>
      <p:pic>
        <p:nvPicPr>
          <p:cNvPr id="4" name="Picture 3" descr="monotonousl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4648200"/>
            <a:ext cx="318897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Barren- not able to produce or support growth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rmAutofit/>
          </a:bodyPr>
          <a:lstStyle/>
          <a:p>
            <a:r>
              <a:rPr lang="en-US" dirty="0" smtClean="0"/>
              <a:t>Word in context: “The Drake kept near the coast of Arabia- endless miles of </a:t>
            </a:r>
            <a:r>
              <a:rPr lang="en-US" b="1" i="1" dirty="0" smtClean="0"/>
              <a:t>barren</a:t>
            </a:r>
            <a:r>
              <a:rPr lang="en-US" dirty="0" smtClean="0"/>
              <a:t> desert ashore.”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/>
          <a:lstStyle/>
          <a:p>
            <a:r>
              <a:rPr lang="en-US" dirty="0" smtClean="0"/>
              <a:t>Another example:  The moon is barren and without life.</a:t>
            </a:r>
            <a:endParaRPr lang="en-US" dirty="0"/>
          </a:p>
        </p:txBody>
      </p:sp>
      <p:pic>
        <p:nvPicPr>
          <p:cNvPr id="4" name="Picture 3" descr="barre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48768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Tersely- brief or concise to the point of rudeness</a:t>
            </a:r>
            <a:endParaRPr lang="en-US" sz="7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</p:spPr>
        <p:txBody>
          <a:bodyPr>
            <a:noAutofit/>
          </a:bodyPr>
          <a:lstStyle/>
          <a:p>
            <a:r>
              <a:rPr lang="en-US" sz="3200" dirty="0" smtClean="0"/>
              <a:t>Word in context:  “Alec saw a dark-skinned man, wearing European dress and a high, white turban, giving directions.  In his hand he help a whip.  He gave orders </a:t>
            </a:r>
            <a:r>
              <a:rPr lang="en-US" sz="3200" b="1" i="1" dirty="0" smtClean="0"/>
              <a:t>tersely</a:t>
            </a:r>
            <a:r>
              <a:rPr lang="en-US" sz="3200" dirty="0" smtClean="0"/>
              <a:t> in Arabic.”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US" dirty="0" smtClean="0"/>
              <a:t>Another example: The teenager answered her mom </a:t>
            </a:r>
            <a:r>
              <a:rPr lang="en-US" b="1" i="1" dirty="0" smtClean="0"/>
              <a:t>tersely</a:t>
            </a:r>
            <a:r>
              <a:rPr lang="en-US" dirty="0" smtClean="0"/>
              <a:t>, on the verge of being rude.</a:t>
            </a:r>
            <a:endParaRPr lang="en-US" dirty="0"/>
          </a:p>
        </p:txBody>
      </p:sp>
      <p:pic>
        <p:nvPicPr>
          <p:cNvPr id="4" name="Picture 3" descr="terse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953000"/>
            <a:ext cx="292683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something that you might do monotonously?</a:t>
            </a:r>
            <a:br>
              <a:rPr lang="en-US" dirty="0" smtClean="0"/>
            </a:br>
            <a:r>
              <a:rPr lang="en-US" sz="3100" dirty="0" smtClean="0"/>
              <a:t>Play at recess or do your homework?</a:t>
            </a:r>
            <a:endParaRPr lang="en-US" sz="3100" dirty="0"/>
          </a:p>
        </p:txBody>
      </p:sp>
      <p:pic>
        <p:nvPicPr>
          <p:cNvPr id="3" name="Picture 2" descr="monotounous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048000"/>
            <a:ext cx="2466892" cy="2590800"/>
          </a:xfrm>
          <a:prstGeom prst="rect">
            <a:avLst/>
          </a:prstGeom>
        </p:spPr>
      </p:pic>
      <p:pic>
        <p:nvPicPr>
          <p:cNvPr id="4" name="Picture 3" descr="monotonouslynonexam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3048000"/>
            <a:ext cx="3893279" cy="2590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556</Words>
  <Application>Microsoft Office PowerPoint</Application>
  <PresentationFormat>On-screen Show (4:3)</PresentationFormat>
  <Paragraphs>43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 The Black Stallion</vt:lpstr>
      <vt:lpstr>Chapter 1</vt:lpstr>
      <vt:lpstr>Monotonously- not interesting because of having to do the same thing over and over again.</vt:lpstr>
      <vt:lpstr>Word in context: “The captain and crew were kind to Alec, but the days passed monotonously for the homeward-bound boy as the Drake steamed it’s way through the Gulf of Aden and into the Red Sea.</vt:lpstr>
      <vt:lpstr>Barren- not able to produce or support growth</vt:lpstr>
      <vt:lpstr>Word in context: “The Drake kept near the coast of Arabia- endless miles of barren desert ashore.”</vt:lpstr>
      <vt:lpstr>Tersely- brief or concise to the point of rudeness</vt:lpstr>
      <vt:lpstr>Word in context:  “Alec saw a dark-skinned man, wearing European dress and a high, white turban, giving directions.  In his hand he help a whip.  He gave orders tersely in Arabic.”</vt:lpstr>
      <vt:lpstr>What is something that you might do monotonously? Play at recess or do your homework?</vt:lpstr>
      <vt:lpstr>Which picture shows “barren”?</vt:lpstr>
      <vt:lpstr>Which person is speaking tersely?</vt:lpstr>
      <vt:lpstr>Chapter 6</vt:lpstr>
      <vt:lpstr>Bedlam- a situation or scene of confused disorder and uproar</vt:lpstr>
      <vt:lpstr>Word in context:  “When Alec entered the hold, he heard the Black’s pounding above the bedlam of the other horses and cattle.”</vt:lpstr>
      <vt:lpstr>Uncanny- something odd, mysterious, or unexpected that makes you feel uneasy</vt:lpstr>
      <vt:lpstr>Word in context:  The captain’s hand rose to his chin as he and Pat watched Alec inside the stall.  “Y’know, Pat, “ he said, “it’s almost uncanny the way those two get along- a wild beast like that, a killer, and yet gentle as a kitten when the boy’s around.”</vt:lpstr>
      <vt:lpstr>Supremacy- the state of being dominant</vt:lpstr>
      <vt:lpstr>Word in context:  “Sounds of hoofs striking bodies, and squeals of terror from the other horses mingled with the screams of the two savages who fought for supremacy.”</vt:lpstr>
      <vt:lpstr>Which picture depicts bedlam?</vt:lpstr>
      <vt:lpstr>Which would be uncanny? Dreaming about something that later came true. or  Going on a trip to the beach.</vt:lpstr>
      <vt:lpstr>Which picture shows supremacy?</vt:lpstr>
      <vt:lpstr>Chapter  14</vt:lpstr>
      <vt:lpstr>Momentum- the amount of motion occurring in something that is moving.</vt:lpstr>
      <vt:lpstr>Word in context: “Suddenly he let loose on the reins and the stallion bolted.  He gained momentum in mighty leaps.”</vt:lpstr>
      <vt:lpstr>Ponderously- awkward because of weight or size</vt:lpstr>
      <vt:lpstr>Word in context:  “Napoleon trotted ponderously, his eyes straight on the track ahead of him.”</vt:lpstr>
      <vt:lpstr>Conscientiously- careful, precise</vt:lpstr>
      <vt:lpstr>Word in context: “Weeks passed, and Alec and Henry conscientiously trained the Black.”</vt:lpstr>
      <vt:lpstr>Which picture depicts momentum?</vt:lpstr>
      <vt:lpstr>Which person is traveling ponderously?</vt:lpstr>
      <vt:lpstr>Name three things that you do conscientiously.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Black Stallion</dc:title>
  <dc:creator>st</dc:creator>
  <cp:lastModifiedBy>st</cp:lastModifiedBy>
  <cp:revision>19</cp:revision>
  <dcterms:created xsi:type="dcterms:W3CDTF">2012-11-02T14:22:19Z</dcterms:created>
  <dcterms:modified xsi:type="dcterms:W3CDTF">2012-11-06T19:16:43Z</dcterms:modified>
</cp:coreProperties>
</file>